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7" roundtripDataSignature="AMtx7mjAloFvR+QFp6m4Usm41hB2xCzOz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6BB6DBF-7830-4471-9332-DA41BD88B04A}">
  <a:tblStyle styleId="{46BB6DBF-7830-4471-9332-DA41BD88B04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fill>
          <a:solidFill>
            <a:srgbClr val="D0DEEF"/>
          </a:solidFill>
        </a:fill>
      </a:tcStyle>
    </a:band1H>
    <a:band2H>
      <a:tcTxStyle/>
    </a:band2H>
    <a:band1V>
      <a:tcTxStyle/>
      <a:tcStyle>
        <a:fill>
          <a:solidFill>
            <a:srgbClr val="D0DEEF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"/>
          <p:cNvGraphicFramePr/>
          <p:nvPr/>
        </p:nvGraphicFramePr>
        <p:xfrm>
          <a:off x="239295" y="17824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{46BB6DBF-7830-4471-9332-DA41BD88B04A}</a:tableStyleId>
              </a:tblPr>
              <a:tblGrid>
                <a:gridCol w="1923275"/>
                <a:gridCol w="1923275"/>
                <a:gridCol w="1430550"/>
                <a:gridCol w="2416000"/>
                <a:gridCol w="2354625"/>
                <a:gridCol w="1491925"/>
              </a:tblGrid>
              <a:tr h="646225">
                <a:tc gridSpan="6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Year 2 Home Learning Timetable</a:t>
                      </a:r>
                      <a:endParaRPr sz="2400" u="none" cap="none" strike="noStrike"/>
                    </a:p>
                  </a:txBody>
                  <a:tcPr marT="45725" marB="45725" marR="91450" marL="91450"/>
                </a:tc>
                <a:tc hMerge="1"/>
                <a:tc hMerge="1"/>
                <a:tc hMerge="1"/>
                <a:tc hMerge="1"/>
                <a:tc hMerge="1"/>
              </a:tr>
              <a:tr h="8447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 u="none" cap="none" strike="noStrike"/>
                        <a:t>Monday</a:t>
                      </a:r>
                      <a:endParaRPr b="1"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Maths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TTRS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lang="en-GB" sz="1600"/>
                        <a:t>Phonics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Reading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active learn – bug club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English Writing</a:t>
                      </a:r>
                      <a:r>
                        <a:rPr lang="en-GB" sz="1600"/>
                        <a:t>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SPAG.com 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Music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8447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Tuesday</a:t>
                      </a:r>
                      <a:r>
                        <a:rPr b="1" lang="en-GB" sz="1800"/>
                        <a:t> </a:t>
                      </a:r>
                      <a:endParaRPr b="1"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Maths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TTRS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Phonics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Reading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400"/>
                        <a:buFont typeface="Calibri"/>
                        <a:buNone/>
                      </a:pPr>
                      <a:r>
                        <a:rPr i="1" lang="en-GB" sz="1400">
                          <a:solidFill>
                            <a:srgbClr val="FF0000"/>
                          </a:solidFill>
                        </a:rPr>
                        <a:t>Including active learn – bug club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English Writing</a:t>
                      </a:r>
                      <a:r>
                        <a:rPr lang="en-GB" sz="1800"/>
                        <a:t>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SPAG.com 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PE</a:t>
                      </a:r>
                      <a:r>
                        <a:rPr lang="en-GB" sz="1800"/>
                        <a:t> – Joe Wicks video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8447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Wednesday </a:t>
                      </a:r>
                      <a:endParaRPr b="1"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Maths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TTRS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Phonics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Reading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400"/>
                        <a:buFont typeface="Calibri"/>
                        <a:buNone/>
                      </a:pPr>
                      <a:r>
                        <a:rPr i="1" lang="en-GB" sz="1400">
                          <a:solidFill>
                            <a:srgbClr val="FF0000"/>
                          </a:solidFill>
                        </a:rPr>
                        <a:t>Including active learn – bug club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English Writing</a:t>
                      </a:r>
                      <a:r>
                        <a:rPr lang="en-GB" sz="1800"/>
                        <a:t> </a:t>
                      </a: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SPAG.com 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Science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8447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Thursday</a:t>
                      </a:r>
                      <a:endParaRPr b="1"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Maths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TTRS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Phonics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Reading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400"/>
                        <a:buFont typeface="Calibri"/>
                        <a:buNone/>
                      </a:pPr>
                      <a:r>
                        <a:rPr i="1" lang="en-GB" sz="1400">
                          <a:solidFill>
                            <a:srgbClr val="FF0000"/>
                          </a:solidFill>
                        </a:rPr>
                        <a:t>Including active learn – bug club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English Writing</a:t>
                      </a:r>
                      <a:r>
                        <a:rPr lang="en-GB" sz="1800"/>
                        <a:t>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800"/>
                        <a:buFont typeface="Calibri"/>
                        <a:buNone/>
                      </a:pPr>
                      <a:r>
                        <a:rPr i="1" lang="en-GB" sz="1800">
                          <a:solidFill>
                            <a:srgbClr val="FF0000"/>
                          </a:solidFill>
                        </a:rPr>
                        <a:t>Including SPAG.com </a:t>
                      </a:r>
                      <a:endParaRPr i="1" sz="18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Art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8447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Friday </a:t>
                      </a:r>
                      <a:endParaRPr b="1"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Maths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TTRS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Phonics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Handwriting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800"/>
                        <a:buFont typeface="Calibri"/>
                        <a:buNone/>
                      </a:pPr>
                      <a:r>
                        <a:rPr i="1" lang="en-GB" sz="1800">
                          <a:solidFill>
                            <a:srgbClr val="FF0000"/>
                          </a:solidFill>
                        </a:rPr>
                        <a:t>Including SPAG.com </a:t>
                      </a:r>
                      <a:endParaRPr i="1" sz="18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English Writing</a:t>
                      </a:r>
                      <a:r>
                        <a:rPr lang="en-GB" sz="1800"/>
                        <a:t>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600"/>
                        <a:buFont typeface="Calibri"/>
                        <a:buNone/>
                      </a:pPr>
                      <a:r>
                        <a:rPr i="1" lang="en-GB" sz="1600">
                          <a:solidFill>
                            <a:srgbClr val="FF0000"/>
                          </a:solidFill>
                        </a:rPr>
                        <a:t>Including SPAG.com </a:t>
                      </a:r>
                      <a:endParaRPr i="1" sz="1600">
                        <a:solidFill>
                          <a:srgbClr val="FF0000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 </a:t>
                      </a:r>
                      <a:endParaRPr sz="18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2020-12-02T21:55:00Z</dcterms:created>
  <dc:creator>Carla</dc:creator>
</cp:coreProperties>
</file>